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Bitter SemiBold" panose="020B0604020202020204" charset="0"/>
      <p:regular r:id="rId4"/>
      <p:bold r:id="rId5"/>
      <p:italic r:id="rId6"/>
      <p:boldItalic r:id="rId7"/>
    </p:embeddedFont>
    <p:embeddedFont>
      <p:font typeface="Inter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75997-4595-8D10-6E2B-0A0FD9EF76CB}" v="17" dt="2022-08-31T03:57:50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a82909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a82909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69275" y="3906110"/>
            <a:ext cx="9156000" cy="1260300"/>
          </a:xfrm>
          <a:prstGeom prst="rect">
            <a:avLst/>
          </a:prstGeom>
          <a:solidFill>
            <a:srgbClr val="1447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395115" y="1488829"/>
            <a:ext cx="2802900" cy="564900"/>
          </a:xfrm>
          <a:prstGeom prst="roundRect">
            <a:avLst>
              <a:gd name="adj" fmla="val 11392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509400" y="1215250"/>
            <a:ext cx="2802900" cy="564900"/>
          </a:xfrm>
          <a:prstGeom prst="roundRect">
            <a:avLst>
              <a:gd name="adj" fmla="val 11392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509400" y="1821783"/>
            <a:ext cx="2802900" cy="564900"/>
          </a:xfrm>
          <a:prstGeom prst="roundRect">
            <a:avLst>
              <a:gd name="adj" fmla="val 11392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3408700" y="2196191"/>
            <a:ext cx="2802900" cy="564900"/>
          </a:xfrm>
          <a:prstGeom prst="roundRect">
            <a:avLst>
              <a:gd name="adj" fmla="val 11392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509425" y="2440475"/>
            <a:ext cx="2802900" cy="564900"/>
          </a:xfrm>
          <a:prstGeom prst="roundRect">
            <a:avLst>
              <a:gd name="adj" fmla="val 11392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824" y="313249"/>
            <a:ext cx="1218750" cy="43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1042700" y="1382075"/>
            <a:ext cx="2118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MedicalNow</a:t>
            </a:r>
            <a:endParaRPr sz="1100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On-demand support for common health issues.</a:t>
            </a:r>
            <a:endParaRPr sz="1000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141" y="2542984"/>
            <a:ext cx="335551" cy="33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7494" y="2310877"/>
            <a:ext cx="335544" cy="33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447" y="1288582"/>
            <a:ext cx="376892" cy="37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7290" y="1947737"/>
            <a:ext cx="313002" cy="31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04486" y="1603492"/>
            <a:ext cx="335550" cy="3355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393925" y="313250"/>
            <a:ext cx="72813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31B0CD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Your Virtual Health and Well-Being Resources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Available on the TimelyCare app or </a:t>
            </a:r>
            <a:r>
              <a:rPr lang="en" sz="1200" b="1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timelycare.com/ggu</a:t>
            </a:r>
            <a:endParaRPr sz="1700" b="1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042700" y="1924850"/>
            <a:ext cx="21729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TalkNow</a:t>
            </a:r>
            <a:endParaRPr sz="1100" b="1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24/7, on-demand emotional support to talk about anything.</a:t>
            </a:r>
            <a:endParaRPr sz="1000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4058225" y="2322210"/>
            <a:ext cx="22284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Scheduled Medical</a:t>
            </a:r>
            <a:endParaRPr sz="1100" b="1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Choose your preferred day, time, and medical provider.</a:t>
            </a:r>
            <a:endParaRPr sz="1000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1015550" y="2589909"/>
            <a:ext cx="21729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Scheduled Counseling</a:t>
            </a:r>
            <a:endParaRPr sz="1100" b="1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Choose your preferred day, time, and mental health provider.</a:t>
            </a:r>
            <a:endParaRPr sz="1000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4032209" y="1614825"/>
            <a:ext cx="2020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Self-Care Content</a:t>
            </a:r>
            <a:endParaRPr sz="1100" b="1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Visit the “Explore” page for guided self-care content.</a:t>
            </a:r>
            <a:endParaRPr sz="1000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2" name="Google Shape;72;p13"/>
          <p:cNvGrpSpPr/>
          <p:nvPr/>
        </p:nvGrpSpPr>
        <p:grpSpPr>
          <a:xfrm>
            <a:off x="4977613" y="4181031"/>
            <a:ext cx="1075407" cy="195300"/>
            <a:chOff x="4812638" y="4568251"/>
            <a:chExt cx="1075407" cy="195300"/>
          </a:xfrm>
        </p:grpSpPr>
        <p:pic>
          <p:nvPicPr>
            <p:cNvPr id="73" name="Google Shape;73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812638" y="4569170"/>
              <a:ext cx="193450" cy="193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13"/>
            <p:cNvSpPr txBox="1"/>
            <p:nvPr/>
          </p:nvSpPr>
          <p:spPr>
            <a:xfrm>
              <a:off x="5030345" y="4568251"/>
              <a:ext cx="857700" cy="1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@timelycare</a:t>
              </a:r>
              <a:endParaRPr sz="2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4639089" y="4441626"/>
            <a:ext cx="1066658" cy="195300"/>
            <a:chOff x="5945389" y="4568251"/>
            <a:chExt cx="1066658" cy="195300"/>
          </a:xfrm>
        </p:grpSpPr>
        <p:pic>
          <p:nvPicPr>
            <p:cNvPr id="76" name="Google Shape;76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945389" y="4573077"/>
              <a:ext cx="185628" cy="185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13"/>
            <p:cNvSpPr txBox="1"/>
            <p:nvPr/>
          </p:nvSpPr>
          <p:spPr>
            <a:xfrm>
              <a:off x="6154348" y="4568251"/>
              <a:ext cx="857700" cy="1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@timelycare</a:t>
              </a:r>
              <a:endParaRPr sz="2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4639089" y="4713651"/>
            <a:ext cx="1253557" cy="195300"/>
            <a:chOff x="7089289" y="4568251"/>
            <a:chExt cx="1253557" cy="195300"/>
          </a:xfrm>
        </p:grpSpPr>
        <p:pic>
          <p:nvPicPr>
            <p:cNvPr id="79" name="Google Shape;79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089289" y="4573077"/>
              <a:ext cx="185628" cy="185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13"/>
            <p:cNvSpPr txBox="1"/>
            <p:nvPr/>
          </p:nvSpPr>
          <p:spPr>
            <a:xfrm>
              <a:off x="7303345" y="4568251"/>
              <a:ext cx="1039500" cy="1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@timely_care</a:t>
              </a:r>
              <a:endParaRPr sz="2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637302" y="4052420"/>
            <a:ext cx="909900" cy="909900"/>
            <a:chOff x="3894025" y="727850"/>
            <a:chExt cx="909900" cy="909900"/>
          </a:xfrm>
        </p:grpSpPr>
        <p:sp>
          <p:nvSpPr>
            <p:cNvPr id="82" name="Google Shape;82;p13"/>
            <p:cNvSpPr/>
            <p:nvPr/>
          </p:nvSpPr>
          <p:spPr>
            <a:xfrm>
              <a:off x="3894025" y="727850"/>
              <a:ext cx="909900" cy="9099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4006225" y="1003850"/>
              <a:ext cx="6855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QR CODE HERE</a:t>
              </a:r>
              <a:endParaRPr sz="2500">
                <a:solidFill>
                  <a:srgbClr val="20466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84" name="Google Shape;84;p13"/>
          <p:cNvSpPr txBox="1"/>
          <p:nvPr/>
        </p:nvSpPr>
        <p:spPr>
          <a:xfrm>
            <a:off x="1717150" y="4081090"/>
            <a:ext cx="2491800" cy="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EAB552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Scan the QR Code to access care.</a:t>
            </a:r>
            <a:endParaRPr sz="2700">
              <a:solidFill>
                <a:srgbClr val="EAB552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717150" y="4370651"/>
            <a:ext cx="19911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It’s for Students.</a:t>
            </a:r>
            <a:endParaRPr sz="2000">
              <a:solidFill>
                <a:schemeClr val="lt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grpSp>
        <p:nvGrpSpPr>
          <p:cNvPr id="86" name="Google Shape;86;p13"/>
          <p:cNvGrpSpPr/>
          <p:nvPr/>
        </p:nvGrpSpPr>
        <p:grpSpPr>
          <a:xfrm>
            <a:off x="1717150" y="4603001"/>
            <a:ext cx="1314600" cy="324600"/>
            <a:chOff x="1670225" y="4659025"/>
            <a:chExt cx="1314600" cy="324600"/>
          </a:xfrm>
        </p:grpSpPr>
        <p:sp>
          <p:nvSpPr>
            <p:cNvPr id="87" name="Google Shape;87;p13"/>
            <p:cNvSpPr/>
            <p:nvPr/>
          </p:nvSpPr>
          <p:spPr>
            <a:xfrm>
              <a:off x="1670225" y="4659025"/>
              <a:ext cx="1314600" cy="324600"/>
            </a:xfrm>
            <a:prstGeom prst="rect">
              <a:avLst/>
            </a:prstGeom>
            <a:solidFill>
              <a:srgbClr val="31B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1724255" y="4719680"/>
              <a:ext cx="1218600" cy="1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Bitter SemiBold"/>
                  <a:ea typeface="Bitter SemiBold"/>
                  <a:cs typeface="Bitter SemiBold"/>
                  <a:sym typeface="Bitter SemiBold"/>
                </a:rPr>
                <a:t>FOR FREE.</a:t>
              </a:r>
              <a:endParaRPr sz="2000">
                <a:solidFill>
                  <a:schemeClr val="lt1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96570" y="849698"/>
            <a:ext cx="1854108" cy="3963510"/>
          </a:xfrm>
          <a:prstGeom prst="roundRect">
            <a:avLst>
              <a:gd name="adj" fmla="val 7837"/>
            </a:avLst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94500" y="2972290"/>
            <a:ext cx="909900" cy="9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On-screen Show (16:9)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Inter</vt:lpstr>
      <vt:lpstr>Arial</vt:lpstr>
      <vt:lpstr>Bitter SemiBold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Krusling</dc:creator>
  <cp:lastModifiedBy>James Krusling</cp:lastModifiedBy>
  <cp:revision>15</cp:revision>
  <dcterms:modified xsi:type="dcterms:W3CDTF">2022-09-01T01:12:56Z</dcterms:modified>
</cp:coreProperties>
</file>